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7D89E6-D72E-418F-8843-D5BA9029685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38D20B-162A-47A5-A19F-9D568FF6249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grouplotus.com/staticfiles/img/app/sections/headers/home_cars.jpg&amp;imgrefurl=http://www.grouplotus.com/cars/home.html&amp;h=314&amp;w=968&amp;sz=116&amp;tbnid=otwq9p8hdDpiMM:&amp;tbnh=48&amp;tbnw=148&amp;prev=/images%3Fq%3Dpictures%2Bof%2Bcars&amp;usg=__YanXmvTfnH6msOxQHntx4TJoMF8=&amp;ei=OHFFS7ykFYHUM7Sr1YED&amp;sa=X&amp;oi=image_result&amp;resnum=4&amp;ct=image&amp;ved=0CBMQ9QEwA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Kristen ITC" pitchFamily="66" charset="0"/>
              </a:rPr>
              <a:t>Estados</a:t>
            </a:r>
            <a:r>
              <a:rPr lang="en-US" b="1" dirty="0" smtClean="0">
                <a:latin typeface="Kristen ITC" pitchFamily="66" charset="0"/>
              </a:rPr>
              <a:t> del Agua y la </a:t>
            </a:r>
            <a:r>
              <a:rPr lang="en-US" b="1" dirty="0" err="1" smtClean="0">
                <a:latin typeface="Kristen ITC" pitchFamily="66" charset="0"/>
              </a:rPr>
              <a:t>Materia</a:t>
            </a:r>
            <a:endParaRPr lang="en-US" dirty="0"/>
          </a:p>
        </p:txBody>
      </p:sp>
      <p:pic>
        <p:nvPicPr>
          <p:cNvPr id="11265" name="Picture 1" descr="http://www.phpwebquest.org/wq25/user_image/ppsbwv27726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95400"/>
            <a:ext cx="6248400" cy="5144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Kristen ITC" pitchFamily="66" charset="0"/>
              </a:rPr>
              <a:t>Hay </a:t>
            </a:r>
            <a:r>
              <a:rPr lang="en-US" b="1" dirty="0" err="1" smtClean="0">
                <a:latin typeface="Kristen ITC" pitchFamily="66" charset="0"/>
              </a:rPr>
              <a:t>tres</a:t>
            </a:r>
            <a:r>
              <a:rPr lang="en-US" b="1" dirty="0" smtClean="0">
                <a:latin typeface="Kristen ITC" pitchFamily="66" charset="0"/>
              </a:rPr>
              <a:t> </a:t>
            </a:r>
            <a:r>
              <a:rPr lang="en-US" b="1" dirty="0" err="1" smtClean="0">
                <a:latin typeface="Kristen ITC" pitchFamily="66" charset="0"/>
              </a:rPr>
              <a:t>estados</a:t>
            </a:r>
            <a:r>
              <a:rPr lang="en-US" b="1" dirty="0" smtClean="0">
                <a:latin typeface="Kristen ITC" pitchFamily="66" charset="0"/>
              </a:rPr>
              <a:t> de </a:t>
            </a:r>
            <a:r>
              <a:rPr lang="en-US" b="1" dirty="0" err="1" smtClean="0">
                <a:latin typeface="Kristen ITC" pitchFamily="66" charset="0"/>
              </a:rPr>
              <a:t>materia</a:t>
            </a:r>
            <a:endParaRPr lang="en-US" b="1" dirty="0">
              <a:latin typeface="Kristen ITC" pitchFamily="66" charset="0"/>
            </a:endParaRPr>
          </a:p>
        </p:txBody>
      </p:sp>
      <p:pic>
        <p:nvPicPr>
          <p:cNvPr id="14338" name="Picture 2" descr="http://ifneaux.iespana.es/II%20Bimestre.htm.index_archivos/image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5257800" cy="4775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Kristen ITC" pitchFamily="66" charset="0"/>
              </a:rPr>
              <a:t>S</a:t>
            </a:r>
            <a:r>
              <a:rPr lang="en-US" dirty="0" err="1" smtClean="0">
                <a:latin typeface="Kristen ITC" pitchFamily="66" charset="0"/>
              </a:rPr>
              <a:t>ó</a:t>
            </a:r>
            <a:r>
              <a:rPr lang="en-US" b="1" dirty="0" err="1" smtClean="0">
                <a:latin typeface="Kristen ITC" pitchFamily="66" charset="0"/>
              </a:rPr>
              <a:t>lidos</a:t>
            </a:r>
            <a:endParaRPr lang="en-US" b="1" dirty="0">
              <a:latin typeface="Kristen ITC" pitchFamily="66" charset="0"/>
            </a:endParaRPr>
          </a:p>
        </p:txBody>
      </p:sp>
      <p:pic>
        <p:nvPicPr>
          <p:cNvPr id="15362" name="Picture 2" descr="Set to cost more ... orang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362200"/>
            <a:ext cx="2857500" cy="4105275"/>
          </a:xfrm>
          <a:prstGeom prst="rect">
            <a:avLst/>
          </a:prstGeom>
          <a:noFill/>
        </p:spPr>
      </p:pic>
      <p:sp>
        <p:nvSpPr>
          <p:cNvPr id="15364" name="AutoShape 4" descr="data:image/jpg;base64,/9j/4AAQSkZJRgABAQAAAQABAAD/2wBDAAkGBwgHBgkIBwgKCgkLDRYPDQwMDRsUFRAWIB0iIiAdHx8kKDQsJCYxJx8fLT0tMTU3Ojo6Iys/RD84QzQ5Ojf/2wBDAQoKCg0MDRoPDxo3JR8lNzc3Nzc3Nzc3Nzc3Nzc3Nzc3Nzc3Nzc3Nzc3Nzc3Nzc3Nzc3Nzc3Nzc3Nzc3Nzc3Nzf/wAARCAA2AKYDASIAAhEBAxEB/8QAHAAAAQUBAQEAAAAAAAAAAAAABgACAwQFBwEI/8QAPBAAAgEDAgQDBQUGBQUAAAAAAQIDAAQRBSEGEjFBUWGRExQicYEjQqGxwRUkMjNSkgcWQ3LxYoKD0eH/xAAZAQADAQEBAAAAAAAAAAAAAAABAgMABAX/xAAiEQACAgIBBAMBAAAAAAAAAAAAAQIRAyESIjFBUQQTgVL/2gAMAwEAAhEDEQA/AMyDjDnhie5t1aZG+K5iQDmGehXp08BVl5+ENR5c29vb3LfEI0Yx8xJPw4BGMdN99h41z6OWXm+MMO2/hUoZ9wjbHtnr9KzgnuLojysLINC0S7u4raO+lty6qCJGDBX5QSp7jqDv3zXl7wJf4mn0uWHUIojylrdgzZHXIG+x2oXSRwgjdAUB2XGw6dvoPQVctpvZSrLDJJFIvRo2KkfUb0HDLyThM3S+5KdNuIsCa2kVuhDLg/8AynRmSLKoSQO2MVsW2r6reH2T6pcToRuk8rSAeY5iQD4d/DFWobDUdQPL7u8iL9+dOdz5ZPQfj51eE5LvX4RlBPsYAu5EPxR4+W1X7LV7yNlMN5crg9PanHodqIF4cxyJLb25L42CkYPmQRVd+GbGSeKD28ltI+ShmUhDjxJ39CKssq8kHhfgsWnFd+pCyiGVR5YJ/txRNpmt29+MI3JKOsTHcUC3FhDpp/e9Xs+VTtzNhvoM5qGz1mykiNxZ2ktxyHAeVjgnxULjA+eaE1F7DDmu51M3aRKWkYKO/NVWTiXS4NpbyNfntQA/EswIa8064nQ7fAzAL9BtU6vpeqRe0RtQsuvxsWCg46ZbI/CpNF1NsPLbi3RJ35E1W0Lf0tMB+ZrZtb6CfBhljkz/AEOD+VfOfE4Ntey26XZuoVxiRsHOflttVnh7T7+4hDW0qRqxxzSD4R9exoUmO5NH0ckmNjt5Gp0kFcJj4h4i4duI4ppmkzjAhnMi/wBjcwz8sUeaFx1BdT+6ajE1tdg4ZSCvKf8AqU5I9aFegxmvJ0FWBFSLis2G5DjKsCPEdD5irUcuaVtooorui2KdiolkzUgYGlGSHUq8pVgny80Wf+Kia2U9UXPiBj8qvcyHtTcp4V3uJ5iyMpe6gbrzA/PI/GnexBGMZPpV1eQ+VeSKpRuVlLY2B2pHBJWMsrbou6drlnw3HCzRB57hXPtoP5kKjAAIPUHJ6EdN89tyHWl1e195tbt5UDBSJSUIPhneuaalzO7NI2G2BBXI26bdD1PUHrWtp95ewaTBYxSq1qszTpzFAFYjB2HjgdR22xvnnejqSTQekTov2cQkGfixLufQAeoPrXupCfVNOjsIo0sx/rytcPIZPLlHItc7sdWvYLy5nNwwSUcoiRjydevlWjHrEhYFpDnPUn/1Qq9mutIJrbguxiVZrge97ZZJCI4x8lQAH/uBqHVrzTNMkEEqySTKNra25Vx82IIX5cp8cjpWdd8U3NlpSwWjBbuY8sTEAiMeOOh7jcdqbw7YWqQreX6maW4POFf4ubOd27sxIzkk7EbHNZy0bjY5eIreJi0ugziIdXivQ7KPEgx4P0xRrw7Z6Zrtkt9ps77bc6OY3Q77ZB28+1D9zFY3imCSCNDjKzRxhGQ48B/xjt3ob4VvJdI4i1PT15fZ3duQ4xgBlIIYeHwnP1octD8EEvE/+G7XMgn0+5eSZiS6yTcwPrv6msGfhDVbNcPBIpAxlXJ2+RBBH0rU9/jtpSElkZgN2DY3q3DxNeRDlju5guMYZg35ispAcLBxbO9jiEd5b8zK2edIsHHgT4eQrSF+LrWo7y+BUsfjCx7DbHj4Vs/5nuHXlf3WTPd7ZT+WKrTapM/M0a2SNjqtqu9UWRIm8O9BFomtQW/2UNxzxZ/hfop748KI01yzRlVrlASM4rjdxxpc6ZdLbGx0m9jLEsDbPGwJ7Ah/xxR1q7aXaWcN28UVtzxJIyyEHk5lB5c43IzjON/KhcWN1xD+1voplDRuGU9wc71djnGf0rklzeWv7DTWNGvmT7YQSpCxAZiGIJB6EBe3XPbFQ6XxvfWTqs0nvURO6SruPkwP55p1g5q4sjL5f1yrIv07Qs4I6ilQPZ8cWEsQacTRN4YDD12pVP6p+i6+RiauzkjR+FN9mat4Feco8K7aPMsqezJqvcxYXJJ8t61OQVBdxKY8k0Gg8tg3cpLuVYsR41X/AGk8Efs59MtJx/U4kVvVWH5VtvEvbNQSwIdmGfpUZY7LwzpaZiyarCx+Cy9j/slbHoadHqcY7H61dl063fy+lVJNJU/y3386m8ckXjmxsTXwub1258qECJ227/rvXQdMn5HtH5VZVghZUJxzKY1G31BU+BUjPc829wuIWzGFbHnRPouuJDaJZ6lYySxxn7N1bDR53IyM5Gd8eJJyM4E2mU5RrTDBpPe9QlmRVRFVVKq2c458HOBk4ZiQOgTr0yBXl8p4kup4TzcqlQ3Y/wAK7eRC5+tams8RZs2ttJtZIkcENIxLEjbIGw5QcAn+I7dQCRQaYrnmZuVwSdzihTDFphIt4xPxE+tSi78zQt7S4TqWB+Vere3KEcr+q1tjV6Cv3w42bf6Uy5uLmVQkEkSg9SSSfy/WsSDVZxjmmVf/ABitG21q7B5UvLfHYSRDH4CilYrdGlommWsE3vExa4uOoeTGB8gf1rYJXXjNqd437jA/sLWHm+4uxbzJIJOf0oS1HV75D7OVoWZxs8RwBRTol3GOF4LaFkDyhlYsh+HDnODnG+aFB7oxNYQWszwWRdLWbkmdFzj2i86g7bbhm7fdrO98u1KhWXA7dM+tdQ0HQUuoJrlowYmKRRk7khOYE/3MQfNT2wTYuuErdwfsU+q1WNolLq7o5imtajGvKEQjsGI29KVG8/BNuW/kkf7JMfmKVNyl7E4Q/kxg58q95hnpSpV3UeZY/IwNqiukDwE9OXelSpJDGQr5amuxJpUqmMxpXbO1IRnGQRSpVhfI+0tmuJ44RyfEeprdg0uL3b2iRq69yxwx/A0qVLJIdtozdTtEiRJIhhX+6T0qutupQE7eQpUqRpFIydDDbxnqB6Uw2kGMlAaVKlpFVJ0RPYWbdUYfKo/2Rat0LilSpRlJtkU2lwqeVWcnpuaJOD7JoryGG6uJvdJZMNHCwB6eY8qVKgyrbo7PbW8cEQjijVI4gByjsO2PXJ881ZAH3hmlSpWx0z32cTdU/ClSpULDR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242888"/>
            <a:ext cx="1581150" cy="514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data:image/jpg;base64,/9j/4AAQSkZJRgABAQAAAQABAAD/2wBDAAkGBwgHBgkIBwgKCgkLDRYPDQwMDRsUFRAWIB0iIiAdHx8kKDQsJCYxJx8fLT0tMTU3Ojo6Iys/RD84QzQ5Ojf/2wBDAQoKCg0MDRoPDxo3JR8lNzc3Nzc3Nzc3Nzc3Nzc3Nzc3Nzc3Nzc3Nzc3Nzc3Nzc3Nzc3Nzc3Nzc3Nzc3Nzc3Nzf/wAARCAA2AKYDASIAAhEBAxEB/8QAHAAAAQUBAQEAAAAAAAAAAAAABgACAwQFBwEI/8QAPBAAAgEDAgQDBQUGBQUAAAAAAQIDAAQRBSEGEjFBUWGRExQicYEjQqGxwRUkMjNSkgcWQ3LxYoKD0eH/xAAZAQADAQEBAAAAAAAAAAAAAAABAgMABAX/xAAiEQACAgIBBAMBAAAAAAAAAAAAAQIRAyESIjFBUQQTgVL/2gAMAwEAAhEDEQA/AMyDjDnhie5t1aZG+K5iQDmGehXp08BVl5+ENR5c29vb3LfEI0Yx8xJPw4BGMdN99h41z6OWXm+MMO2/hUoZ9wjbHtnr9KzgnuLojysLINC0S7u4raO+lty6qCJGDBX5QSp7jqDv3zXl7wJf4mn0uWHUIojylrdgzZHXIG+x2oXSRwgjdAUB2XGw6dvoPQVctpvZSrLDJJFIvRo2KkfUb0HDLyThM3S+5KdNuIsCa2kVuhDLg/8AynRmSLKoSQO2MVsW2r6reH2T6pcToRuk8rSAeY5iQD4d/DFWobDUdQPL7u8iL9+dOdz5ZPQfj51eE5LvX4RlBPsYAu5EPxR4+W1X7LV7yNlMN5crg9PanHodqIF4cxyJLb25L42CkYPmQRVd+GbGSeKD28ltI+ShmUhDjxJ39CKssq8kHhfgsWnFd+pCyiGVR5YJ/txRNpmt29+MI3JKOsTHcUC3FhDpp/e9Xs+VTtzNhvoM5qGz1mykiNxZ2ktxyHAeVjgnxULjA+eaE1F7DDmu51M3aRKWkYKO/NVWTiXS4NpbyNfntQA/EswIa8064nQ7fAzAL9BtU6vpeqRe0RtQsuvxsWCg46ZbI/CpNF1NsPLbi3RJ35E1W0Lf0tMB+ZrZtb6CfBhljkz/AEOD+VfOfE4Ntey26XZuoVxiRsHOflttVnh7T7+4hDW0qRqxxzSD4R9exoUmO5NH0ckmNjt5Gp0kFcJj4h4i4duI4ppmkzjAhnMi/wBjcwz8sUeaFx1BdT+6ajE1tdg4ZSCvKf8AqU5I9aFegxmvJ0FWBFSLis2G5DjKsCPEdD5irUcuaVtooorui2KdiolkzUgYGlGSHUq8pVgny80Wf+Kia2U9UXPiBj8qvcyHtTcp4V3uJ5iyMpe6gbrzA/PI/GnexBGMZPpV1eQ+VeSKpRuVlLY2B2pHBJWMsrbou6drlnw3HCzRB57hXPtoP5kKjAAIPUHJ6EdN89tyHWl1e195tbt5UDBSJSUIPhneuaalzO7NI2G2BBXI26bdD1PUHrWtp95ewaTBYxSq1qszTpzFAFYjB2HjgdR22xvnnejqSTQekTov2cQkGfixLufQAeoPrXupCfVNOjsIo0sx/rytcPIZPLlHItc7sdWvYLy5nNwwSUcoiRjydevlWjHrEhYFpDnPUn/1Qq9mutIJrbguxiVZrge97ZZJCI4x8lQAH/uBqHVrzTNMkEEqySTKNra25Vx82IIX5cp8cjpWdd8U3NlpSwWjBbuY8sTEAiMeOOh7jcdqbw7YWqQreX6maW4POFf4ubOd27sxIzkk7EbHNZy0bjY5eIreJi0ugziIdXivQ7KPEgx4P0xRrw7Z6Zrtkt9ps77bc6OY3Q77ZB28+1D9zFY3imCSCNDjKzRxhGQ48B/xjt3ob4VvJdI4i1PT15fZ3duQ4xgBlIIYeHwnP1octD8EEvE/+G7XMgn0+5eSZiS6yTcwPrv6msGfhDVbNcPBIpAxlXJ2+RBBH0rU9/jtpSElkZgN2DY3q3DxNeRDlju5guMYZg35ispAcLBxbO9jiEd5b8zK2edIsHHgT4eQrSF+LrWo7y+BUsfjCx7DbHj4Vs/5nuHXlf3WTPd7ZT+WKrTapM/M0a2SNjqtqu9UWRIm8O9BFomtQW/2UNxzxZ/hfop748KI01yzRlVrlASM4rjdxxpc6ZdLbGx0m9jLEsDbPGwJ7Ah/xxR1q7aXaWcN28UVtzxJIyyEHk5lB5c43IzjON/KhcWN1xD+1voplDRuGU9wc71djnGf0rklzeWv7DTWNGvmT7YQSpCxAZiGIJB6EBe3XPbFQ6XxvfWTqs0nvURO6SruPkwP55p1g5q4sjL5f1yrIv07Qs4I6ilQPZ8cWEsQacTRN4YDD12pVP6p+i6+RiauzkjR+FN9mat4Feco8K7aPMsqezJqvcxYXJJ8t61OQVBdxKY8k0Gg8tg3cpLuVYsR41X/AGk8Efs59MtJx/U4kVvVWH5VtvEvbNQSwIdmGfpUZY7LwzpaZiyarCx+Cy9j/slbHoadHqcY7H61dl063fy+lVJNJU/y3386m8ckXjmxsTXwub1258qECJ227/rvXQdMn5HtH5VZVghZUJxzKY1G31BU+BUjPc829wuIWzGFbHnRPouuJDaJZ6lYySxxn7N1bDR53IyM5Gd8eJJyM4E2mU5RrTDBpPe9QlmRVRFVVKq2c458HOBk4ZiQOgTr0yBXl8p4kup4TzcqlQ3Y/wAK7eRC5+tams8RZs2ttJtZIkcENIxLEjbIGw5QcAn+I7dQCRQaYrnmZuVwSdzihTDFphIt4xPxE+tSi78zQt7S4TqWB+Vere3KEcr+q1tjV6Cv3w42bf6Uy5uLmVQkEkSg9SSSfy/WsSDVZxjmmVf/ABitG21q7B5UvLfHYSRDH4CilYrdGlommWsE3vExa4uOoeTGB8gf1rYJXXjNqd437jA/sLWHm+4uxbzJIJOf0oS1HV75D7OVoWZxs8RwBRTol3GOF4LaFkDyhlYsh+HDnODnG+aFB7oxNYQWszwWRdLWbkmdFzj2i86g7bbhm7fdrO98u1KhWXA7dM+tdQ0HQUuoJrlowYmKRRk7khOYE/3MQfNT2wTYuuErdwfsU+q1WNolLq7o5imtajGvKEQjsGI29KVG8/BNuW/kkf7JMfmKVNyl7E4Q/kxg58q95hnpSpV3UeZY/IwNqiukDwE9OXelSpJDGQr5amuxJpUqmMxpXbO1IRnGQRSpVhfI+0tmuJ44RyfEeprdg0uL3b2iRq69yxwx/A0qVLJIdtozdTtEiRJIhhX+6T0qutupQE7eQpUqRpFIydDDbxnqB6Uw2kGMlAaVKlpFVJ0RPYWbdUYfKo/2Rat0LilSpRlJtkU2lwqeVWcnpuaJOD7JoryGG6uJvdJZMNHCwB6eY8qVKgyrbo7PbW8cEQjijVI4gByjsO2PXJ881ZAH3hmlSpWx0z32cTdU/ClSpULDR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242888"/>
            <a:ext cx="1581150" cy="514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8" name="AutoShape 8" descr="data:image/jpg;base64,/9j/4AAQSkZJRgABAQAAAQABAAD/2wBDAAkGBwgHBgkIBwgKCgkLDRYPDQwMDRsUFRAWIB0iIiAdHx8kKDQsJCYxJx8fLT0tMTU3Ojo6Iys/RD84QzQ5Ojf/2wBDAQoKCg0MDRoPDxo3JR8lNzc3Nzc3Nzc3Nzc3Nzc3Nzc3Nzc3Nzc3Nzc3Nzc3Nzc3Nzc3Nzc3Nzc3Nzc3Nzc3Nzf/wAARCAA2AKYDASIAAhEBAxEB/8QAHAAAAQUBAQEAAAAAAAAAAAAABgACAwQFBwEI/8QAPBAAAgEDAgQDBQUGBQUAAAAAAQIDAAQRBSEGEjFBUWGRExQicYEjQqGxwRUkMjNSkgcWQ3LxYoKD0eH/xAAZAQADAQEBAAAAAAAAAAAAAAABAgMABAX/xAAiEQACAgIBBAMBAAAAAAAAAAAAAQIRAyESIjFBUQQTgVL/2gAMAwEAAhEDEQA/AMyDjDnhie5t1aZG+K5iQDmGehXp08BVl5+ENR5c29vb3LfEI0Yx8xJPw4BGMdN99h41z6OWXm+MMO2/hUoZ9wjbHtnr9KzgnuLojysLINC0S7u4raO+lty6qCJGDBX5QSp7jqDv3zXl7wJf4mn0uWHUIojylrdgzZHXIG+x2oXSRwgjdAUB2XGw6dvoPQVctpvZSrLDJJFIvRo2KkfUb0HDLyThM3S+5KdNuIsCa2kVuhDLg/8AynRmSLKoSQO2MVsW2r6reH2T6pcToRuk8rSAeY5iQD4d/DFWobDUdQPL7u8iL9+dOdz5ZPQfj51eE5LvX4RlBPsYAu5EPxR4+W1X7LV7yNlMN5crg9PanHodqIF4cxyJLb25L42CkYPmQRVd+GbGSeKD28ltI+ShmUhDjxJ39CKssq8kHhfgsWnFd+pCyiGVR5YJ/txRNpmt29+MI3JKOsTHcUC3FhDpp/e9Xs+VTtzNhvoM5qGz1mykiNxZ2ktxyHAeVjgnxULjA+eaE1F7DDmu51M3aRKWkYKO/NVWTiXS4NpbyNfntQA/EswIa8064nQ7fAzAL9BtU6vpeqRe0RtQsuvxsWCg46ZbI/CpNF1NsPLbi3RJ35E1W0Lf0tMB+ZrZtb6CfBhljkz/AEOD+VfOfE4Ntey26XZuoVxiRsHOflttVnh7T7+4hDW0qRqxxzSD4R9exoUmO5NH0ckmNjt5Gp0kFcJj4h4i4duI4ppmkzjAhnMi/wBjcwz8sUeaFx1BdT+6ajE1tdg4ZSCvKf8AqU5I9aFegxmvJ0FWBFSLis2G5DjKsCPEdD5irUcuaVtooorui2KdiolkzUgYGlGSHUq8pVgny80Wf+Kia2U9UXPiBj8qvcyHtTcp4V3uJ5iyMpe6gbrzA/PI/GnexBGMZPpV1eQ+VeSKpRuVlLY2B2pHBJWMsrbou6drlnw3HCzRB57hXPtoP5kKjAAIPUHJ6EdN89tyHWl1e195tbt5UDBSJSUIPhneuaalzO7NI2G2BBXI26bdD1PUHrWtp95ewaTBYxSq1qszTpzFAFYjB2HjgdR22xvnnejqSTQekTov2cQkGfixLufQAeoPrXupCfVNOjsIo0sx/rytcPIZPLlHItc7sdWvYLy5nNwwSUcoiRjydevlWjHrEhYFpDnPUn/1Qq9mutIJrbguxiVZrge97ZZJCI4x8lQAH/uBqHVrzTNMkEEqySTKNra25Vx82IIX5cp8cjpWdd8U3NlpSwWjBbuY8sTEAiMeOOh7jcdqbw7YWqQreX6maW4POFf4ubOd27sxIzkk7EbHNZy0bjY5eIreJi0ugziIdXivQ7KPEgx4P0xRrw7Z6Zrtkt9ps77bc6OY3Q77ZB28+1D9zFY3imCSCNDjKzRxhGQ48B/xjt3ob4VvJdI4i1PT15fZ3duQ4xgBlIIYeHwnP1octD8EEvE/+G7XMgn0+5eSZiS6yTcwPrv6msGfhDVbNcPBIpAxlXJ2+RBBH0rU9/jtpSElkZgN2DY3q3DxNeRDlju5guMYZg35ispAcLBxbO9jiEd5b8zK2edIsHHgT4eQrSF+LrWo7y+BUsfjCx7DbHj4Vs/5nuHXlf3WTPd7ZT+WKrTapM/M0a2SNjqtqu9UWRIm8O9BFomtQW/2UNxzxZ/hfop748KI01yzRlVrlASM4rjdxxpc6ZdLbGx0m9jLEsDbPGwJ7Ah/xxR1q7aXaWcN28UVtzxJIyyEHk5lB5c43IzjON/KhcWN1xD+1voplDRuGU9wc71djnGf0rklzeWv7DTWNGvmT7YQSpCxAZiGIJB6EBe3XPbFQ6XxvfWTqs0nvURO6SruPkwP55p1g5q4sjL5f1yrIv07Qs4I6ilQPZ8cWEsQacTRN4YDD12pVP6p+i6+RiauzkjR+FN9mat4Feco8K7aPMsqezJqvcxYXJJ8t61OQVBdxKY8k0Gg8tg3cpLuVYsR41X/AGk8Efs59MtJx/U4kVvVWH5VtvEvbNQSwIdmGfpUZY7LwzpaZiyarCx+Cy9j/slbHoadHqcY7H61dl063fy+lVJNJU/y3386m8ckXjmxsTXwub1258qECJ227/rvXQdMn5HtH5VZVghZUJxzKY1G31BU+BUjPc829wuIWzGFbHnRPouuJDaJZ6lYySxxn7N1bDR53IyM5Gd8eJJyM4E2mU5RrTDBpPe9QlmRVRFVVKq2c458HOBk4ZiQOgTr0yBXl8p4kup4TzcqlQ3Y/wAK7eRC5+tams8RZs2ttJtZIkcENIxLEjbIGw5QcAn+I7dQCRQaYrnmZuVwSdzihTDFphIt4xPxE+tSi78zQt7S4TqWB+Vere3KEcr+q1tjV6Cv3w42bf6Uy5uLmVQkEkSg9SSSfy/WsSDVZxjmmVf/ABitG21q7B5UvLfHYSRDH4CilYrdGlommWsE3vExa4uOoeTGB8gf1rYJXXjNqd437jA/sLWHm+4uxbzJIJOf0oS1HV75D7OVoWZxs8RwBRTol3GOF4LaFkDyhlYsh+HDnODnG+aFB7oxNYQWszwWRdLWbkmdFzj2i86g7bbhm7fdrO98u1KhWXA7dM+tdQ0HQUuoJrlowYmKRRk7khOYE/3MQfNT2wTYuuErdwfsU+q1WNolLq7o5imtajGvKEQjsGI29KVG8/BNuW/kkf7JMfmKVNyl7E4Q/kxg58q95hnpSpV3UeZY/IwNqiukDwE9OXelSpJDGQr5amuxJpUqmMxpXbO1IRnGQRSpVhfI+0tmuJ44RyfEeprdg0uL3b2iRq69yxwx/A0qVLJIdtozdTtEiRJIhhX+6T0qutupQE7eQpUqRpFIydDDbxnqB6Uw2kGMlAaVKlpFVJ0RPYWbdUYfKo/2Rat0LilSpRlJtkU2lwqeVWcnpuaJOD7JoryGG6uJvdJZMNHCwB6eY8qVKgyrbo7PbW8cEQjijVI4gByjsO2PXJ881ZAH3hmlSpWx0z32cTdU/ClSpULDR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242888"/>
            <a:ext cx="1581150" cy="514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70" name="Picture 10" descr="http://www.grouplotus.com/staticfiles/img/app/sections/headers/home_ca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876800"/>
            <a:ext cx="4884161" cy="1584325"/>
          </a:xfrm>
          <a:prstGeom prst="rect">
            <a:avLst/>
          </a:prstGeom>
          <a:noFill/>
        </p:spPr>
      </p:pic>
      <p:pic>
        <p:nvPicPr>
          <p:cNvPr id="15372" name="Picture 12" descr="http://www.stolaf.edu/services/cel/10_10_08/penci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371600"/>
            <a:ext cx="4127500" cy="3089409"/>
          </a:xfrm>
          <a:prstGeom prst="rect">
            <a:avLst/>
          </a:prstGeom>
          <a:noFill/>
        </p:spPr>
      </p:pic>
      <p:pic>
        <p:nvPicPr>
          <p:cNvPr id="15378" name="Picture 18" descr="http://www.yopyop.com/citizens/images/uploads/Snowm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81000"/>
            <a:ext cx="2222500" cy="3248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4" name="Picture 12" descr="http://whatscookingamerica.net/History/ShaveIc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4800"/>
            <a:ext cx="3060700" cy="24797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Kristen ITC" pitchFamily="66" charset="0"/>
              </a:rPr>
              <a:t>Sólidos</a:t>
            </a:r>
            <a:endParaRPr lang="en-US" b="1" dirty="0">
              <a:latin typeface="Kristen ITC" pitchFamily="66" charset="0"/>
            </a:endParaRPr>
          </a:p>
        </p:txBody>
      </p:sp>
      <p:pic>
        <p:nvPicPr>
          <p:cNvPr id="28678" name="Picture 6" descr="http://www.faqs.org/photo-dict/photofiles/list/457/833building_bloc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3594100" cy="2418316"/>
          </a:xfrm>
          <a:prstGeom prst="rect">
            <a:avLst/>
          </a:prstGeom>
          <a:noFill/>
        </p:spPr>
      </p:pic>
      <p:pic>
        <p:nvPicPr>
          <p:cNvPr id="28680" name="Picture 8" descr="http://2.bp.blogspot.com/_eO0uG3Lw7uo/SRjCl7mYGnI/AAAAAAAABYw/GM-B31TnbNA/s320/pic_toy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153842"/>
            <a:ext cx="3429000" cy="3246834"/>
          </a:xfrm>
          <a:prstGeom prst="rect">
            <a:avLst/>
          </a:prstGeom>
          <a:noFill/>
        </p:spPr>
      </p:pic>
      <p:pic>
        <p:nvPicPr>
          <p:cNvPr id="28686" name="Picture 14" descr="http://burningissues.org/car-www/latest_news/AlGore-soot-Guardian_files/Arctic-ice-cave-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43400"/>
            <a:ext cx="3683000" cy="2209800"/>
          </a:xfrm>
          <a:prstGeom prst="rect">
            <a:avLst/>
          </a:prstGeom>
          <a:noFill/>
        </p:spPr>
      </p:pic>
      <p:pic>
        <p:nvPicPr>
          <p:cNvPr id="28688" name="Picture 16" descr="http://www.wired.com/images_blogs/geekdad/images/2007/06/04/ice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4800" y="4724400"/>
            <a:ext cx="2489200" cy="186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Kristen ITC" pitchFamily="66" charset="0"/>
              </a:rPr>
              <a:t>L</a:t>
            </a:r>
            <a:r>
              <a:rPr lang="en-US" dirty="0" err="1" smtClean="0">
                <a:latin typeface="Kristen ITC" pitchFamily="66" charset="0"/>
              </a:rPr>
              <a:t>í</a:t>
            </a:r>
            <a:r>
              <a:rPr lang="en-US" dirty="0" err="1" smtClean="0">
                <a:latin typeface="Kristen ITC" pitchFamily="66" charset="0"/>
              </a:rPr>
              <a:t>quidos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29700" name="Picture 4" descr="http://katherinefaulkner.files.wordpress.com/2009/05/p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191000"/>
            <a:ext cx="3276600" cy="2456214"/>
          </a:xfrm>
          <a:prstGeom prst="rect">
            <a:avLst/>
          </a:prstGeom>
          <a:noFill/>
        </p:spPr>
      </p:pic>
      <p:pic>
        <p:nvPicPr>
          <p:cNvPr id="29702" name="Picture 6" descr="http://www.1home-security.com/ccp51/media/images/product_detail/DS-S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581400"/>
            <a:ext cx="3276600" cy="3276600"/>
          </a:xfrm>
          <a:prstGeom prst="rect">
            <a:avLst/>
          </a:prstGeom>
          <a:noFill/>
        </p:spPr>
      </p:pic>
      <p:pic>
        <p:nvPicPr>
          <p:cNvPr id="29698" name="Picture 2" descr="http://rourkem.com/wp-content/uploads/2006/12/WindowsLiveWriter/PacticalSmoothiesTheLiquids_12404/smoothie_liqu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5118100" cy="2985558"/>
          </a:xfrm>
          <a:prstGeom prst="rect">
            <a:avLst/>
          </a:prstGeom>
          <a:noFill/>
        </p:spPr>
      </p:pic>
      <p:pic>
        <p:nvPicPr>
          <p:cNvPr id="29704" name="Picture 8" descr="http://projects.ischool.washington.edu/tabrooks/343INFOAutumn09/SilverlightTextFont/SilverlightTextFont.Web/ClientBin/ri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675" y="1143000"/>
            <a:ext cx="3743325" cy="278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Kristen ITC" pitchFamily="66" charset="0"/>
              </a:rPr>
              <a:t>L</a:t>
            </a:r>
            <a:r>
              <a:rPr lang="en-US" dirty="0" err="1" smtClean="0">
                <a:latin typeface="Kristen ITC" pitchFamily="66" charset="0"/>
              </a:rPr>
              <a:t>í</a:t>
            </a:r>
            <a:r>
              <a:rPr lang="en-US" dirty="0" err="1" smtClean="0">
                <a:latin typeface="Kristen ITC" pitchFamily="66" charset="0"/>
              </a:rPr>
              <a:t>quidos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30722" name="Picture 2" descr="http://www.eontarionow.com/images/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29000"/>
            <a:ext cx="4819650" cy="3219450"/>
          </a:xfrm>
          <a:prstGeom prst="rect">
            <a:avLst/>
          </a:prstGeom>
          <a:noFill/>
        </p:spPr>
      </p:pic>
      <p:pic>
        <p:nvPicPr>
          <p:cNvPr id="30724" name="Picture 4" descr="http://blogs.bet.com/news/newsyoushouldknow/wp-content/uploads/2009/09/show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762000"/>
            <a:ext cx="2766786" cy="2196314"/>
          </a:xfrm>
          <a:prstGeom prst="rect">
            <a:avLst/>
          </a:prstGeom>
          <a:noFill/>
        </p:spPr>
      </p:pic>
      <p:pic>
        <p:nvPicPr>
          <p:cNvPr id="30726" name="Picture 6" descr="http://www.cityofhastings.org/parks/sports/discGolf/kool_aid_man_wav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685800"/>
            <a:ext cx="2908300" cy="3255462"/>
          </a:xfrm>
          <a:prstGeom prst="rect">
            <a:avLst/>
          </a:prstGeom>
          <a:noFill/>
        </p:spPr>
      </p:pic>
      <p:pic>
        <p:nvPicPr>
          <p:cNvPr id="30728" name="Picture 8" descr="http://www.norcalblogs.com/sustainable/Pai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048000"/>
            <a:ext cx="3505200" cy="361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Kristen ITC" pitchFamily="66" charset="0"/>
              </a:rPr>
              <a:t>Gaseoso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31746" name="Picture 2" descr="http://www.desktopscenes.com/Scenes%20from%20Yellowstone%20(2003)/Steam%20Reflec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3746500" cy="2808462"/>
          </a:xfrm>
          <a:prstGeom prst="rect">
            <a:avLst/>
          </a:prstGeom>
          <a:noFill/>
        </p:spPr>
      </p:pic>
      <p:pic>
        <p:nvPicPr>
          <p:cNvPr id="31748" name="Picture 4" descr="boiling pot of wa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2286000" cy="2828925"/>
          </a:xfrm>
          <a:prstGeom prst="rect">
            <a:avLst/>
          </a:prstGeom>
          <a:noFill/>
        </p:spPr>
      </p:pic>
      <p:pic>
        <p:nvPicPr>
          <p:cNvPr id="31750" name="Picture 6" descr="http://orrinwoodward.blogharbor.com/Boiling%20Wa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2209800"/>
            <a:ext cx="2857500" cy="4286250"/>
          </a:xfrm>
          <a:prstGeom prst="rect">
            <a:avLst/>
          </a:prstGeom>
          <a:noFill/>
        </p:spPr>
      </p:pic>
      <p:pic>
        <p:nvPicPr>
          <p:cNvPr id="31752" name="Picture 8" descr="http://www.funservicesinc.com/catalog/images/helium%20tan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524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Kristen ITC" pitchFamily="66" charset="0"/>
              </a:rPr>
              <a:t>Gaseoso</a:t>
            </a:r>
            <a:endParaRPr lang="en-US" dirty="0"/>
          </a:p>
        </p:txBody>
      </p:sp>
      <p:pic>
        <p:nvPicPr>
          <p:cNvPr id="32770" name="Picture 2" descr="http://posterous.com/getfile/files.posterous.com/mannykuphal/I2rDka6j0CxmGjJErmKgMlIhtxYTXZBmVo9jiNfFPdheuOXWlC8kmBtwXnRv/boy-breath-cold_arti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527359" cy="4953000"/>
          </a:xfrm>
          <a:prstGeom prst="rect">
            <a:avLst/>
          </a:prstGeom>
          <a:noFill/>
        </p:spPr>
      </p:pic>
      <p:pic>
        <p:nvPicPr>
          <p:cNvPr id="32772" name="Picture 4" descr="http://weblogs.sun-sentinel.com/news/weather/hurricane/blog/f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3752" y="1981200"/>
            <a:ext cx="5140248" cy="352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Agua y </a:t>
            </a:r>
            <a:r>
              <a:rPr lang="en-US" dirty="0" err="1" smtClean="0">
                <a:latin typeface="Kristen ITC" pitchFamily="66" charset="0"/>
              </a:rPr>
              <a:t>sus</a:t>
            </a:r>
            <a:r>
              <a:rPr lang="en-US" dirty="0" smtClean="0">
                <a:latin typeface="Kristen ITC" pitchFamily="66" charset="0"/>
              </a:rPr>
              <a:t> </a:t>
            </a:r>
            <a:r>
              <a:rPr lang="en-US" dirty="0" err="1" smtClean="0">
                <a:latin typeface="Kristen ITC" pitchFamily="66" charset="0"/>
              </a:rPr>
              <a:t>tres</a:t>
            </a:r>
            <a:r>
              <a:rPr lang="en-US" dirty="0" smtClean="0">
                <a:latin typeface="Kristen ITC" pitchFamily="66" charset="0"/>
              </a:rPr>
              <a:t> </a:t>
            </a:r>
            <a:r>
              <a:rPr lang="en-US" dirty="0" err="1" smtClean="0">
                <a:latin typeface="Kristen ITC" pitchFamily="66" charset="0"/>
              </a:rPr>
              <a:t>estados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3" name="Picture 2" descr="http://ifneaux.iespana.es/II%20Bimestre.htm.index_archivos/image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343400" cy="3945255"/>
          </a:xfrm>
          <a:prstGeom prst="rect">
            <a:avLst/>
          </a:prstGeom>
          <a:noFill/>
        </p:spPr>
      </p:pic>
      <p:pic>
        <p:nvPicPr>
          <p:cNvPr id="4" name="Picture 1" descr="http://www.phpwebquest.org/wq25/user_image/ppsbwv27726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292" y="2590800"/>
            <a:ext cx="4952708" cy="4077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136</TotalTime>
  <Words>22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Estados del Agua y la Materia</vt:lpstr>
      <vt:lpstr>Hay tres estados de materia</vt:lpstr>
      <vt:lpstr>Sólidos</vt:lpstr>
      <vt:lpstr>Sólidos</vt:lpstr>
      <vt:lpstr>Líquidos</vt:lpstr>
      <vt:lpstr>Líquidos</vt:lpstr>
      <vt:lpstr>Gaseoso</vt:lpstr>
      <vt:lpstr>Gaseoso</vt:lpstr>
      <vt:lpstr>Agua y sus tres estados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Tristin West</dc:creator>
  <cp:lastModifiedBy>Tristin West</cp:lastModifiedBy>
  <cp:revision>11</cp:revision>
  <dcterms:created xsi:type="dcterms:W3CDTF">2010-01-07T04:12:47Z</dcterms:created>
  <dcterms:modified xsi:type="dcterms:W3CDTF">2010-01-07T06:29:02Z</dcterms:modified>
</cp:coreProperties>
</file>